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691813" cy="1511935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5" autoAdjust="0"/>
    <p:restoredTop sz="94660"/>
  </p:normalViewPr>
  <p:slideViewPr>
    <p:cSldViewPr snapToGrid="0">
      <p:cViewPr varScale="1">
        <p:scale>
          <a:sx n="39" d="100"/>
          <a:sy n="39" d="100"/>
        </p:scale>
        <p:origin x="2338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7DE60-A2F1-46A7-941F-2477E25F95AD}" type="datetimeFigureOut">
              <a:rPr lang="zh-TW" altLang="en-US" smtClean="0"/>
              <a:t>2026/4/14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689CB-E108-4E26-98E8-06B9591F237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1458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7DE60-A2F1-46A7-941F-2477E25F95AD}" type="datetimeFigureOut">
              <a:rPr lang="zh-TW" altLang="en-US" smtClean="0"/>
              <a:t>2026/4/14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689CB-E108-4E26-98E8-06B9591F237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9784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7DE60-A2F1-46A7-941F-2477E25F95AD}" type="datetimeFigureOut">
              <a:rPr lang="zh-TW" altLang="en-US" smtClean="0"/>
              <a:t>2026/4/14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689CB-E108-4E26-98E8-06B9591F237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53700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7DE60-A2F1-46A7-941F-2477E25F95AD}" type="datetimeFigureOut">
              <a:rPr lang="zh-TW" altLang="en-US" smtClean="0"/>
              <a:t>2026/4/14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689CB-E108-4E26-98E8-06B9591F237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3708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7DE60-A2F1-46A7-941F-2477E25F95AD}" type="datetimeFigureOut">
              <a:rPr lang="zh-TW" altLang="en-US" smtClean="0"/>
              <a:t>2026/4/14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689CB-E108-4E26-98E8-06B9591F237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6964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7DE60-A2F1-46A7-941F-2477E25F95AD}" type="datetimeFigureOut">
              <a:rPr lang="zh-TW" altLang="en-US" smtClean="0"/>
              <a:t>2026/4/14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689CB-E108-4E26-98E8-06B9591F237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2383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7DE60-A2F1-46A7-941F-2477E25F95AD}" type="datetimeFigureOut">
              <a:rPr lang="zh-TW" altLang="en-US" smtClean="0"/>
              <a:t>2026/4/14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689CB-E108-4E26-98E8-06B9591F237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5658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7DE60-A2F1-46A7-941F-2477E25F95AD}" type="datetimeFigureOut">
              <a:rPr lang="zh-TW" altLang="en-US" smtClean="0"/>
              <a:t>2026/4/14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689CB-E108-4E26-98E8-06B9591F237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7962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7DE60-A2F1-46A7-941F-2477E25F95AD}" type="datetimeFigureOut">
              <a:rPr lang="zh-TW" altLang="en-US" smtClean="0"/>
              <a:t>2026/4/14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689CB-E108-4E26-98E8-06B9591F237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0652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7DE60-A2F1-46A7-941F-2477E25F95AD}" type="datetimeFigureOut">
              <a:rPr lang="zh-TW" altLang="en-US" smtClean="0"/>
              <a:t>2026/4/14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689CB-E108-4E26-98E8-06B9591F237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7854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7DE60-A2F1-46A7-941F-2477E25F95AD}" type="datetimeFigureOut">
              <a:rPr lang="zh-TW" altLang="en-US" smtClean="0"/>
              <a:t>2026/4/14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689CB-E108-4E26-98E8-06B9591F237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5084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87DE60-A2F1-46A7-941F-2477E25F95AD}" type="datetimeFigureOut">
              <a:rPr lang="zh-TW" altLang="en-US" smtClean="0"/>
              <a:t>2026/4/14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4689CB-E108-4E26-98E8-06B9591F237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71212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5699760" y="1368727"/>
            <a:ext cx="865632" cy="4924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TW" sz="2600" smtClean="0">
                <a:solidFill>
                  <a:srgbClr val="0070C0"/>
                </a:solidFill>
                <a:latin typeface="Arial Black" panose="020B0A04020102020204" pitchFamily="34" charset="0"/>
              </a:rPr>
              <a:t>114</a:t>
            </a:r>
            <a:endParaRPr lang="zh-TW" altLang="en-US" sz="26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235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1</Words>
  <Application>Microsoft Office PowerPoint</Application>
  <PresentationFormat>自訂</PresentationFormat>
  <Paragraphs>1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新細明體</vt:lpstr>
      <vt:lpstr>Arial</vt:lpstr>
      <vt:lpstr>Arial Black</vt:lpstr>
      <vt:lpstr>Calibri</vt:lpstr>
      <vt:lpstr>Calibri Light</vt:lpstr>
      <vt:lpstr>Office 佈景主題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teacher</dc:creator>
  <cp:lastModifiedBy>v66leo</cp:lastModifiedBy>
  <cp:revision>6</cp:revision>
  <dcterms:created xsi:type="dcterms:W3CDTF">2021-04-08T07:19:36Z</dcterms:created>
  <dcterms:modified xsi:type="dcterms:W3CDTF">2026-04-14T01:27:34Z</dcterms:modified>
</cp:coreProperties>
</file>