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5262" autoAdjust="0"/>
  </p:normalViewPr>
  <p:slideViewPr>
    <p:cSldViewPr snapToGrid="0">
      <p:cViewPr varScale="1">
        <p:scale>
          <a:sx n="38" d="100"/>
          <a:sy n="38" d="100"/>
        </p:scale>
        <p:origin x="236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145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78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70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70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96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38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65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96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65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7854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08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21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635760" y="899160"/>
            <a:ext cx="848360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260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114</a:t>
            </a:r>
            <a:endParaRPr lang="zh-TW" altLang="en-US" sz="26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35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</Words>
  <Application>Microsoft Office PowerPoint</Application>
  <PresentationFormat>自訂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Arial Black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teacher</dc:creator>
  <cp:lastModifiedBy>v66leo</cp:lastModifiedBy>
  <cp:revision>6</cp:revision>
  <dcterms:created xsi:type="dcterms:W3CDTF">2021-04-08T07:19:36Z</dcterms:created>
  <dcterms:modified xsi:type="dcterms:W3CDTF">2026-04-14T01:27:54Z</dcterms:modified>
</cp:coreProperties>
</file>